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7" d="100"/>
          <a:sy n="137" d="100"/>
        </p:scale>
        <p:origin x="-84" y="-2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AB91DA-B294-4958-97F1-7F860E6AD6A3}" type="datetimeFigureOut">
              <a:rPr lang="pl-PL" smtClean="0"/>
              <a:t>26.04.2024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662659-A160-4C64-AD9D-1E298606F8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6912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662659-A160-4C64-AD9D-1E298606F82B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1351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F4D8-A5C4-4B50-9762-3FBAEEB64168}" type="datetimeFigureOut">
              <a:rPr lang="pl-PL" smtClean="0"/>
              <a:t>26.04.2024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C825A-14EF-472D-B664-4D07C088CF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6547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F4D8-A5C4-4B50-9762-3FBAEEB64168}" type="datetimeFigureOut">
              <a:rPr lang="pl-PL" smtClean="0"/>
              <a:t>26.04.2024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C825A-14EF-472D-B664-4D07C088CF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7470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F4D8-A5C4-4B50-9762-3FBAEEB64168}" type="datetimeFigureOut">
              <a:rPr lang="pl-PL" smtClean="0"/>
              <a:t>26.04.2024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C825A-14EF-472D-B664-4D07C088CF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32343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F4D8-A5C4-4B50-9762-3FBAEEB64168}" type="datetimeFigureOut">
              <a:rPr lang="pl-PL" smtClean="0"/>
              <a:t>26.04.2024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C825A-14EF-472D-B664-4D07C088CF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8354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F4D8-A5C4-4B50-9762-3FBAEEB64168}" type="datetimeFigureOut">
              <a:rPr lang="pl-PL" smtClean="0"/>
              <a:t>26.04.2024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C825A-14EF-472D-B664-4D07C088CF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1210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F4D8-A5C4-4B50-9762-3FBAEEB64168}" type="datetimeFigureOut">
              <a:rPr lang="pl-PL" smtClean="0"/>
              <a:t>26.04.2024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C825A-14EF-472D-B664-4D07C088CF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6609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F4D8-A5C4-4B50-9762-3FBAEEB64168}" type="datetimeFigureOut">
              <a:rPr lang="pl-PL" smtClean="0"/>
              <a:t>26.04.2024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C825A-14EF-472D-B664-4D07C088CF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1164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F4D8-A5C4-4B50-9762-3FBAEEB64168}" type="datetimeFigureOut">
              <a:rPr lang="pl-PL" smtClean="0"/>
              <a:t>26.04.2024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C825A-14EF-472D-B664-4D07C088CF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2557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F4D8-A5C4-4B50-9762-3FBAEEB64168}" type="datetimeFigureOut">
              <a:rPr lang="pl-PL" smtClean="0"/>
              <a:t>26.04.2024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C825A-14EF-472D-B664-4D07C088CF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7246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F4D8-A5C4-4B50-9762-3FBAEEB64168}" type="datetimeFigureOut">
              <a:rPr lang="pl-PL" smtClean="0"/>
              <a:t>26.04.2024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C825A-14EF-472D-B664-4D07C088CF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8751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F4D8-A5C4-4B50-9762-3FBAEEB64168}" type="datetimeFigureOut">
              <a:rPr lang="pl-PL" smtClean="0"/>
              <a:t>26.04.2024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C825A-14EF-472D-B664-4D07C088CF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6275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4F4D8-A5C4-4B50-9762-3FBAEEB64168}" type="datetimeFigureOut">
              <a:rPr lang="pl-PL" smtClean="0"/>
              <a:t>26.04.2024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C825A-14EF-472D-B664-4D07C088CF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1142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824227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251520" y="1923678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 smtClean="0">
                <a:latin typeface="Arial" pitchFamily="34" charset="0"/>
                <a:cs typeface="Arial" pitchFamily="34" charset="0"/>
              </a:rPr>
              <a:t>Tytuł referatu</a:t>
            </a:r>
          </a:p>
          <a:p>
            <a:pPr algn="ctr"/>
            <a:endParaRPr lang="pl-PL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255112" y="3291830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>
                <a:latin typeface="Arial" pitchFamily="34" charset="0"/>
                <a:cs typeface="Arial" pitchFamily="34" charset="0"/>
              </a:rPr>
              <a:t>Autorzy:</a:t>
            </a:r>
            <a:endParaRPr lang="pl-PL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5292080" y="4281725"/>
            <a:ext cx="3744592" cy="7386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pl-P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Nazwa Uczelni, Instytutu, Biura projektowego  </a:t>
            </a:r>
          </a:p>
          <a:p>
            <a:pPr algn="ctr"/>
            <a:r>
              <a:rPr lang="pl-P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Nazwa Katedry, Zespołu, Zakładu</a:t>
            </a:r>
          </a:p>
          <a:p>
            <a:pPr algn="ctr"/>
            <a:r>
              <a:rPr lang="pl-P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adres         </a:t>
            </a:r>
            <a:r>
              <a:rPr lang="pl-PL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e-mail korespondencyjny</a:t>
            </a:r>
            <a:r>
              <a:rPr lang="pl-P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l-PL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179512" y="3943171"/>
            <a:ext cx="1880320" cy="107721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LOGO UCZELNI/</a:t>
            </a:r>
          </a:p>
          <a:p>
            <a:pPr algn="ctr"/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INSTYTUTU/</a:t>
            </a:r>
          </a:p>
          <a:p>
            <a:pPr algn="ctr"/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FIRMY</a:t>
            </a:r>
          </a:p>
          <a:p>
            <a:pPr algn="ctr"/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2483768" y="3943171"/>
            <a:ext cx="1520280" cy="107721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LOGO WYDZIAŁU</a:t>
            </a:r>
          </a:p>
          <a:p>
            <a:pPr algn="ctr"/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3914752" y="2769632"/>
            <a:ext cx="12234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i="1" dirty="0" smtClean="0">
                <a:latin typeface="Arial" pitchFamily="34" charset="0"/>
                <a:cs typeface="Arial" pitchFamily="34" charset="0"/>
              </a:rPr>
              <a:t>Paper </a:t>
            </a:r>
            <a:r>
              <a:rPr lang="pl-PL" i="1" dirty="0" err="1" smtClean="0">
                <a:latin typeface="Arial" pitchFamily="34" charset="0"/>
                <a:cs typeface="Arial" pitchFamily="34" charset="0"/>
              </a:rPr>
              <a:t>title</a:t>
            </a:r>
            <a:endParaRPr lang="pl-PL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58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95486"/>
            <a:ext cx="8229600" cy="857250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052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31</Words>
  <Application>Microsoft Office PowerPoint</Application>
  <PresentationFormat>Pokaz na ekranie (16:9)</PresentationFormat>
  <Paragraphs>14</Paragraphs>
  <Slides>2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3" baseType="lpstr">
      <vt:lpstr>Motyw pakietu Office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user</dc:creator>
  <cp:lastModifiedBy>user</cp:lastModifiedBy>
  <cp:revision>6</cp:revision>
  <dcterms:created xsi:type="dcterms:W3CDTF">2024-04-14T17:55:06Z</dcterms:created>
  <dcterms:modified xsi:type="dcterms:W3CDTF">2024-04-26T19:41:35Z</dcterms:modified>
</cp:coreProperties>
</file>