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4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B91DA-B294-4958-97F1-7F860E6AD6A3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62659-A160-4C64-AD9D-1E298606F8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91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62659-A160-4C64-AD9D-1E298606F82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35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54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47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4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5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21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60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16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55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2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7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27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F4D8-A5C4-4B50-9762-3FBAEEB64168}" type="datetimeFigureOut">
              <a:rPr lang="pl-PL" smtClean="0"/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825A-14EF-472D-B664-4D07C088CF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14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422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51520" y="192367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Tytuł referatu</a:t>
            </a:r>
          </a:p>
          <a:p>
            <a:pPr algn="ctr"/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55112" y="329183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Autorzy: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292080" y="4281725"/>
            <a:ext cx="3744592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Nazwa Uczelni, Instytutu, Biura projektowego  </a:t>
            </a:r>
          </a:p>
          <a:p>
            <a:pPr algn="ctr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Nazwa Katedry, Zespołu, Zakładu</a:t>
            </a:r>
          </a:p>
          <a:p>
            <a:pPr algn="ctr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adres         </a:t>
            </a:r>
            <a:r>
              <a:rPr lang="pl-PL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 korespondencyjny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79512" y="3943171"/>
            <a:ext cx="188032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LOGO UCZELNI/</a:t>
            </a: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INSTYTUTU/</a:t>
            </a: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FIRMY</a:t>
            </a:r>
          </a:p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483768" y="3943171"/>
            <a:ext cx="152028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LOGO WYDZIAŁU</a:t>
            </a:r>
          </a:p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914752" y="2769632"/>
            <a:ext cx="122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i="1" dirty="0" smtClean="0">
                <a:latin typeface="Arial" pitchFamily="34" charset="0"/>
                <a:cs typeface="Arial" pitchFamily="34" charset="0"/>
              </a:rPr>
              <a:t>Paper </a:t>
            </a:r>
            <a:r>
              <a:rPr lang="pl-PL" i="1" dirty="0" err="1" smtClean="0">
                <a:latin typeface="Arial" pitchFamily="34" charset="0"/>
                <a:cs typeface="Arial" pitchFamily="34" charset="0"/>
              </a:rPr>
              <a:t>title</a:t>
            </a:r>
            <a:endParaRPr lang="pl-PL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Pokaz na ekranie (16:9)</PresentationFormat>
  <Paragraphs>14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6</cp:revision>
  <dcterms:created xsi:type="dcterms:W3CDTF">2024-04-14T17:55:06Z</dcterms:created>
  <dcterms:modified xsi:type="dcterms:W3CDTF">2024-04-26T19:41:35Z</dcterms:modified>
</cp:coreProperties>
</file>