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-84" y="-2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B91DA-B294-4958-97F1-7F860E6AD6A3}" type="datetimeFigureOut">
              <a:rPr lang="pl-PL" smtClean="0"/>
              <a:t>26.04.2024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662659-A160-4C64-AD9D-1E298606F82B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96912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62659-A160-4C64-AD9D-1E298606F82B}" type="slidenum">
              <a:rPr lang="pl-PL" smtClean="0"/>
              <a:t>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51351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F4D8-A5C4-4B50-9762-3FBAEEB64168}" type="datetimeFigureOut">
              <a:rPr lang="pl-PL" smtClean="0"/>
              <a:t>26.04.2024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825A-14EF-472D-B664-4D07C088CF0C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36547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F4D8-A5C4-4B50-9762-3FBAEEB64168}" type="datetimeFigureOut">
              <a:rPr lang="pl-PL" smtClean="0"/>
              <a:t>26.04.2024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825A-14EF-472D-B664-4D07C088CF0C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87470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F4D8-A5C4-4B50-9762-3FBAEEB64168}" type="datetimeFigureOut">
              <a:rPr lang="pl-PL" smtClean="0"/>
              <a:t>26.04.2024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825A-14EF-472D-B664-4D07C088CF0C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2343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F4D8-A5C4-4B50-9762-3FBAEEB64168}" type="datetimeFigureOut">
              <a:rPr lang="pl-PL" smtClean="0"/>
              <a:t>26.04.2024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825A-14EF-472D-B664-4D07C088CF0C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98354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F4D8-A5C4-4B50-9762-3FBAEEB64168}" type="datetimeFigureOut">
              <a:rPr lang="pl-PL" smtClean="0"/>
              <a:t>26.04.2024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825A-14EF-472D-B664-4D07C088CF0C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41210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F4D8-A5C4-4B50-9762-3FBAEEB64168}" type="datetimeFigureOut">
              <a:rPr lang="pl-PL" smtClean="0"/>
              <a:t>26.04.2024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825A-14EF-472D-B664-4D07C088CF0C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26609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F4D8-A5C4-4B50-9762-3FBAEEB64168}" type="datetimeFigureOut">
              <a:rPr lang="pl-PL" smtClean="0"/>
              <a:t>26.04.2024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825A-14EF-472D-B664-4D07C088CF0C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21164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F4D8-A5C4-4B50-9762-3FBAEEB64168}" type="datetimeFigureOut">
              <a:rPr lang="pl-PL" smtClean="0"/>
              <a:t>26.04.2024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825A-14EF-472D-B664-4D07C088CF0C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42557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F4D8-A5C4-4B50-9762-3FBAEEB64168}" type="datetimeFigureOut">
              <a:rPr lang="pl-PL" smtClean="0"/>
              <a:t>26.04.2024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825A-14EF-472D-B664-4D07C088CF0C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7246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F4D8-A5C4-4B50-9762-3FBAEEB64168}" type="datetimeFigureOut">
              <a:rPr lang="pl-PL" smtClean="0"/>
              <a:t>26.04.2024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825A-14EF-472D-B664-4D07C088CF0C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78751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F4D8-A5C4-4B50-9762-3FBAEEB64168}" type="datetimeFigureOut">
              <a:rPr lang="pl-PL" smtClean="0"/>
              <a:t>26.04.2024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825A-14EF-472D-B664-4D07C088CF0C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66275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4F4D8-A5C4-4B50-9762-3FBAEEB64168}" type="datetimeFigureOut">
              <a:rPr lang="pl-PL" smtClean="0"/>
              <a:t>26.04.2024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C825A-14EF-472D-B664-4D07C088CF0C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1142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824227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251520" y="1923678"/>
            <a:ext cx="8640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smtClean="0">
                <a:latin typeface="Arial" pitchFamily="34" charset="0"/>
                <a:cs typeface="Arial" pitchFamily="34" charset="0"/>
              </a:rPr>
              <a:t>Title of the paper</a:t>
            </a:r>
          </a:p>
          <a:p>
            <a:pPr algn="ctr"/>
            <a:endParaRPr lang="en-U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255112" y="329183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latin typeface="Arial" pitchFamily="34" charset="0"/>
                <a:cs typeface="Arial" pitchFamily="34" charset="0"/>
              </a:rPr>
              <a:t>Authors:</a:t>
            </a:r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5292080" y="4281725"/>
            <a:ext cx="3744592" cy="7386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t>Name of the University / Institute </a:t>
            </a:r>
            <a:br>
              <a:rPr lang="en-US" sz="14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t>Name of the Department, </a:t>
            </a:r>
            <a:br>
              <a:rPr lang="en-US" sz="14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t>correspondence e-mail address</a:t>
            </a:r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179512" y="3943171"/>
            <a:ext cx="1880320" cy="10772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lang="en-US" sz="8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UNIVERSITY LOGO/INSTITUTE/COMPANIES</a:t>
            </a:r>
          </a:p>
          <a:p>
            <a:pPr algn="ctr"/>
            <a:endParaRPr lang="en-US" sz="8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2483768" y="3943171"/>
            <a:ext cx="1520280" cy="10772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lang="en-US" sz="8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8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FACULTY LOGO</a:t>
            </a:r>
          </a:p>
          <a:p>
            <a:pPr algn="ctr"/>
            <a:endParaRPr lang="en-US" sz="8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8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58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95486"/>
            <a:ext cx="8229600" cy="857250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052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17</Words>
  <Application>Microsoft Office PowerPoint</Application>
  <PresentationFormat>Pokaz na ekranie (16:9)</PresentationFormat>
  <Paragraphs>10</Paragraphs>
  <Slides>2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Motyw pakietu Office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user</dc:creator>
  <cp:lastModifiedBy>user</cp:lastModifiedBy>
  <cp:revision>7</cp:revision>
  <dcterms:created xsi:type="dcterms:W3CDTF">2024-04-14T17:55:06Z</dcterms:created>
  <dcterms:modified xsi:type="dcterms:W3CDTF">2024-04-26T19:40:40Z</dcterms:modified>
</cp:coreProperties>
</file>